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6" d="100"/>
          <a:sy n="76" d="100"/>
        </p:scale>
        <p:origin x="29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da-DK" smtClean="0"/>
              <a:t>Klik for at redigere i master</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4/16/2017</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923A1CC3-2375-41D4-9E03-427CAF2A4C1A}" type="datetimeFigureOut">
              <a:rPr lang="en-US" dirty="0"/>
              <a:t>4/16/2017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el og billedtekst">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da-DK" smtClean="0"/>
              <a:t>Klik for at redigere i master</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AFF16868-8199-4C2C-A5B1-63AEE139F88E}"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 med billedtekst">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da-DK" smtClean="0"/>
              <a:t>Klik for at redigere i master</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AAD9FF7F-6988-44CC-821B-644E70CD2F73}"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vnekor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5C12C299-16B2-4475-990D-751901EACC14}"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a-DK" smtClean="0"/>
              <a:t>Klik for at redigere i master</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4/16/2017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da-DK" smtClean="0"/>
              <a:t>Klik for at redigere i master</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smtClean="0"/>
              <a:t>Klik på ikonet for at tilføje et billede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4/16/2017</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da-DK" smtClean="0"/>
              <a:t>Klik for at redigere i master</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da-DK" smtClean="0"/>
              <a:t>Klik for at redigere i master</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da-DK" smtClean="0"/>
              <a:t>Klik for at redigere i master</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Rediger typografien i masterens</a:t>
            </a:r>
          </a:p>
        </p:txBody>
      </p:sp>
      <p:sp>
        <p:nvSpPr>
          <p:cNvPr id="4" name="Date Placeholder 3"/>
          <p:cNvSpPr>
            <a:spLocks noGrp="1"/>
          </p:cNvSpPr>
          <p:nvPr>
            <p:ph type="dt" sz="half" idx="10"/>
          </p:nvPr>
        </p:nvSpPr>
        <p:spPr/>
        <p:txBody>
          <a:bodyPr/>
          <a:lstStyle/>
          <a:p>
            <a:fld id="{F34E6425-0181-43F2-84FC-787E803FD2F8}" type="datetimeFigureOut">
              <a:rPr lang="en-US" dirty="0"/>
              <a:t>4/16/2017</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i master</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4/16/2017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a-DK" smtClean="0"/>
              <a:t>Klik for at redigere i master</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Rediger typografien i masterens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4/16/2017</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da-DK" smtClean="0"/>
              <a:t>Klik for at redigere i master</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4/16/2017</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4/16/2017</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da-DK" smtClean="0"/>
              <a:t>Klik for at redigere i master</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76E86A4C-8E40-4F87-A4F0-01A0687C5742}" type="datetimeFigureOut">
              <a:rPr lang="en-US" dirty="0"/>
              <a:t>4/16/2017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da-DK" smtClean="0"/>
              <a:t>Klik for at redigere i master</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da-DK" smtClean="0"/>
              <a:t>Klik på ikonet for at tilføje et billede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Rediger typografien i masterens</a:t>
            </a:r>
          </a:p>
        </p:txBody>
      </p:sp>
      <p:sp>
        <p:nvSpPr>
          <p:cNvPr id="5" name="Date Placeholder 4"/>
          <p:cNvSpPr>
            <a:spLocks noGrp="1"/>
          </p:cNvSpPr>
          <p:nvPr>
            <p:ph type="dt" sz="half" idx="10"/>
          </p:nvPr>
        </p:nvSpPr>
        <p:spPr/>
        <p:txBody>
          <a:bodyPr/>
          <a:lstStyle/>
          <a:p>
            <a:fld id="{35E72C73-2D91-4E12-BA25-F0AA0C03599B}" type="datetimeFigureOut">
              <a:rPr lang="en-US" dirty="0"/>
              <a:t>4/16/2017</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da-DK" smtClean="0"/>
              <a:t>Klik for at redigere i master</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da-DK" smtClean="0"/>
              <a:t>Rediger typografien i masterens</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4/16/2017</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smtClean="0"/>
              <a:t>Digte og sange</a:t>
            </a:r>
            <a:endParaRPr lang="da-DK" dirty="0"/>
          </a:p>
        </p:txBody>
      </p:sp>
      <p:sp>
        <p:nvSpPr>
          <p:cNvPr id="3" name="Undertitel 2"/>
          <p:cNvSpPr>
            <a:spLocks noGrp="1"/>
          </p:cNvSpPr>
          <p:nvPr>
            <p:ph type="subTitle" idx="1"/>
          </p:nvPr>
        </p:nvSpPr>
        <p:spPr/>
        <p:txBody>
          <a:bodyPr/>
          <a:lstStyle/>
          <a:p>
            <a:endParaRPr lang="da-DK"/>
          </a:p>
        </p:txBody>
      </p:sp>
    </p:spTree>
    <p:extLst>
      <p:ext uri="{BB962C8B-B14F-4D97-AF65-F5344CB8AC3E}">
        <p14:creationId xmlns:p14="http://schemas.microsoft.com/office/powerpoint/2010/main" val="66768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1764145" y="447189"/>
            <a:ext cx="7379855" cy="5909310"/>
          </a:xfrm>
          <a:prstGeom prst="rect">
            <a:avLst/>
          </a:prstGeom>
        </p:spPr>
        <p:txBody>
          <a:bodyPr wrap="square">
            <a:spAutoFit/>
          </a:bodyPr>
          <a:lstStyle/>
          <a:p>
            <a:pPr>
              <a:spcAft>
                <a:spcPts val="0"/>
              </a:spcAft>
            </a:pPr>
            <a:r>
              <a:rPr lang="da-DK"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r>
              <a:rPr lang="en-GB" sz="1400" b="1" dirty="0">
                <a:solidFill>
                  <a:schemeClr val="bg1"/>
                </a:solidFill>
                <a:latin typeface="Calibri" panose="020F0502020204030204" pitchFamily="34" charset="0"/>
                <a:ea typeface="Times New Roman" panose="02020603050405020304" pitchFamily="18" charset="0"/>
              </a:rPr>
              <a:t>Life is absurd welcome to it</a:t>
            </a:r>
            <a:endParaRPr lang="da-DK" sz="1400" b="1" dirty="0">
              <a:solidFill>
                <a:schemeClr val="bg1"/>
              </a:solidFill>
              <a:latin typeface="Times New Roman" panose="02020603050405020304" pitchFamily="18" charset="0"/>
              <a:ea typeface="Times New Roman" panose="02020603050405020304" pitchFamily="18" charset="0"/>
            </a:endParaRPr>
          </a:p>
          <a:p>
            <a:pPr>
              <a:spcAft>
                <a:spcPts val="0"/>
              </a:spcAft>
            </a:pPr>
            <a:endParaRPr lang="en-GB" sz="1400" dirty="0" smtClean="0">
              <a:solidFill>
                <a:schemeClr val="bg1"/>
              </a:solidFill>
              <a:latin typeface="Calibri" panose="020F0502020204030204" pitchFamily="34" charset="0"/>
              <a:ea typeface="Times New Roman" panose="02020603050405020304" pitchFamily="18" charset="0"/>
            </a:endParaRPr>
          </a:p>
          <a:p>
            <a:pPr>
              <a:spcAft>
                <a:spcPts val="0"/>
              </a:spcAft>
            </a:pPr>
            <a:endParaRPr lang="en-GB" sz="1400" dirty="0">
              <a:solidFill>
                <a:schemeClr val="bg1"/>
              </a:solidFill>
              <a:latin typeface="Calibri" panose="020F0502020204030204" pitchFamily="34" charset="0"/>
              <a:ea typeface="Times New Roman" panose="02020603050405020304" pitchFamily="18" charset="0"/>
            </a:endParaRPr>
          </a:p>
          <a:p>
            <a:pPr>
              <a:spcAft>
                <a:spcPts val="0"/>
              </a:spcAft>
            </a:pPr>
            <a:r>
              <a:rPr lang="en-GB" sz="1400" dirty="0" smtClean="0">
                <a:solidFill>
                  <a:schemeClr val="bg1"/>
                </a:solidFill>
                <a:latin typeface="Calibri" panose="020F0502020204030204" pitchFamily="34" charset="0"/>
                <a:ea typeface="Times New Roman" panose="02020603050405020304" pitchFamily="18" charset="0"/>
              </a:rPr>
              <a:t>Life </a:t>
            </a:r>
            <a:r>
              <a:rPr lang="en-GB" sz="1400" dirty="0">
                <a:solidFill>
                  <a:schemeClr val="bg1"/>
                </a:solidFill>
                <a:latin typeface="Calibri" panose="020F0502020204030204" pitchFamily="34" charset="0"/>
                <a:ea typeface="Times New Roman" panose="02020603050405020304" pitchFamily="18" charset="0"/>
              </a:rPr>
              <a:t>is absurd welcome to it</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It circles around, hey just do it</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 war here, a fight there, who bothers</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who would suppose we were brothers.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r>
              <a:rPr lang="en-GB" sz="1400" dirty="0" smtClean="0">
                <a:solidFill>
                  <a:schemeClr val="bg1"/>
                </a:solidFill>
                <a:latin typeface="Calibri" panose="020F0502020204030204" pitchFamily="34" charset="0"/>
                <a:ea typeface="Times New Roman" panose="02020603050405020304" pitchFamily="18" charset="0"/>
              </a:rPr>
              <a:t>Each </a:t>
            </a:r>
            <a:r>
              <a:rPr lang="en-GB" sz="1400" dirty="0">
                <a:solidFill>
                  <a:schemeClr val="bg1"/>
                </a:solidFill>
                <a:latin typeface="Calibri" panose="020F0502020204030204" pitchFamily="34" charset="0"/>
                <a:ea typeface="Times New Roman" panose="02020603050405020304" pitchFamily="18" charset="0"/>
              </a:rPr>
              <a:t>day it has its own sorrow</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And there’ll be a new one tomorrow</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One dead, one murdered, one killed and one died</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He had a knife in his sleeve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 goodhearted man he cleaved</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 headline, an on-the-spot--report and views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tomorrow it’s yesterday’s news</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 young man he went to a party</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good-looking, charming and hearty</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Fight in the air, he went outside and chilled,</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crossed the street instantly killed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Each day it has its own sorrow</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And there’ll be a new one tomorrow</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One dead, one murdered, one killed and one </a:t>
            </a:r>
            <a:r>
              <a:rPr lang="en-GB" sz="1400" dirty="0" smtClean="0">
                <a:solidFill>
                  <a:schemeClr val="bg1"/>
                </a:solidFill>
                <a:latin typeface="Calibri" panose="020F0502020204030204" pitchFamily="34" charset="0"/>
                <a:ea typeface="Times New Roman" panose="02020603050405020304" pitchFamily="18" charset="0"/>
              </a:rPr>
              <a:t>died</a:t>
            </a: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latin typeface="Times New Roman" panose="02020603050405020304" pitchFamily="18" charset="0"/>
              <a:ea typeface="Times New Roman" panose="02020603050405020304" pitchFamily="18" charset="0"/>
            </a:endParaRPr>
          </a:p>
          <a:p>
            <a:pPr>
              <a:spcAft>
                <a:spcPts val="0"/>
              </a:spcAft>
            </a:pPr>
            <a:r>
              <a:rPr lang="en-GB" sz="1400" dirty="0">
                <a:solidFill>
                  <a:schemeClr val="bg1"/>
                </a:solidFill>
                <a:latin typeface="Calibri" panose="020F0502020204030204" pitchFamily="34" charset="0"/>
                <a:ea typeface="Times New Roman" panose="02020603050405020304" pitchFamily="18" charset="0"/>
              </a:rPr>
              <a:t> </a:t>
            </a:r>
            <a:endParaRPr lang="da-DK" sz="1400" dirty="0">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42699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GB" sz="1600" b="1" dirty="0"/>
              <a:t>Deep river eyes</a:t>
            </a:r>
            <a:r>
              <a:rPr lang="da-DK" sz="1600" dirty="0"/>
              <a:t/>
            </a:r>
            <a:br>
              <a:rPr lang="da-DK" sz="1600" dirty="0"/>
            </a:br>
            <a:r>
              <a:rPr lang="en-GB" sz="1600" dirty="0"/>
              <a:t> </a:t>
            </a:r>
            <a:r>
              <a:rPr lang="da-DK" sz="1600" dirty="0"/>
              <a:t/>
            </a:r>
            <a:br>
              <a:rPr lang="da-DK" sz="1600" dirty="0"/>
            </a:br>
            <a:r>
              <a:rPr lang="en-GB" sz="1600" dirty="0"/>
              <a:t>When I look into his eyes</a:t>
            </a:r>
            <a:r>
              <a:rPr lang="da-DK" sz="1600" dirty="0"/>
              <a:t/>
            </a:r>
            <a:br>
              <a:rPr lang="da-DK" sz="1600" dirty="0"/>
            </a:br>
            <a:r>
              <a:rPr lang="en-GB" sz="1600" dirty="0"/>
              <a:t>I see a river of all that I ever wished. </a:t>
            </a:r>
            <a:r>
              <a:rPr lang="da-DK" sz="1600" dirty="0"/>
              <a:t/>
            </a:r>
            <a:br>
              <a:rPr lang="da-DK" sz="1600" dirty="0"/>
            </a:br>
            <a:r>
              <a:rPr lang="en-GB" sz="1600" dirty="0"/>
              <a:t>Here it’s deep there it’s steep</a:t>
            </a:r>
            <a:r>
              <a:rPr lang="da-DK" sz="1600" dirty="0"/>
              <a:t/>
            </a:r>
            <a:br>
              <a:rPr lang="da-DK" sz="1600" dirty="0"/>
            </a:br>
            <a:r>
              <a:rPr lang="en-GB" sz="1600" dirty="0"/>
              <a:t>The water is pure with no lies</a:t>
            </a:r>
            <a:r>
              <a:rPr lang="da-DK" sz="1600" dirty="0"/>
              <a:t/>
            </a:r>
            <a:br>
              <a:rPr lang="da-DK" sz="1600" dirty="0"/>
            </a:br>
            <a:r>
              <a:rPr lang="en-GB" sz="1600" dirty="0"/>
              <a:t> </a:t>
            </a:r>
            <a:r>
              <a:rPr lang="da-DK" sz="1600" dirty="0"/>
              <a:t/>
            </a:r>
            <a:br>
              <a:rPr lang="da-DK" sz="1600" dirty="0"/>
            </a:br>
            <a:r>
              <a:rPr lang="en-GB" sz="1600" dirty="0"/>
              <a:t>In this river I may find all the love I have</a:t>
            </a:r>
            <a:r>
              <a:rPr lang="da-DK" sz="1600" dirty="0"/>
              <a:t/>
            </a:r>
            <a:br>
              <a:rPr lang="da-DK" sz="1600" dirty="0"/>
            </a:br>
            <a:r>
              <a:rPr lang="en-GB" sz="1600" dirty="0"/>
              <a:t>That I thought never existed</a:t>
            </a:r>
            <a:r>
              <a:rPr lang="da-DK" sz="1600" dirty="0"/>
              <a:t/>
            </a:r>
            <a:br>
              <a:rPr lang="da-DK" sz="1600" dirty="0"/>
            </a:br>
            <a:r>
              <a:rPr lang="en-GB" sz="1600" dirty="0"/>
              <a:t>Though my mind is insecure and twisted</a:t>
            </a:r>
            <a:r>
              <a:rPr lang="da-DK" sz="1600" dirty="0"/>
              <a:t/>
            </a:r>
            <a:br>
              <a:rPr lang="da-DK" sz="1600" dirty="0"/>
            </a:br>
            <a:endParaRPr lang="da-DK" sz="1600" dirty="0"/>
          </a:p>
        </p:txBody>
      </p:sp>
      <p:sp>
        <p:nvSpPr>
          <p:cNvPr id="3" name="Undertitel 2"/>
          <p:cNvSpPr>
            <a:spLocks noGrp="1"/>
          </p:cNvSpPr>
          <p:nvPr>
            <p:ph type="subTitle" idx="1"/>
          </p:nvPr>
        </p:nvSpPr>
        <p:spPr/>
        <p:txBody>
          <a:bodyPr/>
          <a:lstStyle/>
          <a:p>
            <a:endParaRPr lang="da-DK"/>
          </a:p>
        </p:txBody>
      </p:sp>
    </p:spTree>
    <p:extLst>
      <p:ext uri="{BB962C8B-B14F-4D97-AF65-F5344CB8AC3E}">
        <p14:creationId xmlns:p14="http://schemas.microsoft.com/office/powerpoint/2010/main" val="3068724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376627" y="73892"/>
            <a:ext cx="8825658" cy="6188364"/>
          </a:xfrm>
        </p:spPr>
        <p:txBody>
          <a:bodyPr>
            <a:normAutofit fontScale="90000"/>
          </a:bodyPr>
          <a:lstStyle/>
          <a:p>
            <a:pPr>
              <a:lnSpc>
                <a:spcPct val="115000"/>
              </a:lnSpc>
              <a:spcAft>
                <a:spcPts val="1000"/>
              </a:spcAft>
            </a:pPr>
            <a:r>
              <a:rPr lang="en-US" sz="1200" b="1" dirty="0" smtClean="0"/>
              <a:t>Cold coffee and warm beer</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It was just one of those places you don’t </a:t>
            </a:r>
            <a:r>
              <a:rPr lang="en-US" sz="1200" dirty="0" err="1" smtClean="0"/>
              <a:t>wanna</a:t>
            </a:r>
            <a:r>
              <a:rPr lang="en-US" sz="1200" dirty="0" smtClean="0"/>
              <a:t> be</a:t>
            </a:r>
            <a:r>
              <a:rPr lang="da-DK" sz="1200" dirty="0" smtClean="0"/>
              <a:t/>
            </a:r>
            <a:br>
              <a:rPr lang="da-DK" sz="1200" dirty="0" smtClean="0"/>
            </a:br>
            <a:r>
              <a:rPr lang="en-US" sz="1200" dirty="0" smtClean="0"/>
              <a:t>They served cold coffee and warm beer</a:t>
            </a:r>
            <a:r>
              <a:rPr lang="da-DK" sz="1200" dirty="0" smtClean="0"/>
              <a:t/>
            </a:r>
            <a:br>
              <a:rPr lang="da-DK" sz="1200" dirty="0" smtClean="0"/>
            </a:br>
            <a:r>
              <a:rPr lang="en-US" sz="1200" dirty="0" smtClean="0"/>
              <a:t>Just outside was the dusty </a:t>
            </a:r>
            <a:r>
              <a:rPr lang="en-US" sz="1200" dirty="0" err="1" smtClean="0"/>
              <a:t>dusty</a:t>
            </a:r>
            <a:r>
              <a:rPr lang="en-US" sz="1200" dirty="0" smtClean="0"/>
              <a:t> road</a:t>
            </a:r>
            <a:r>
              <a:rPr lang="da-DK" sz="1200" dirty="0" smtClean="0"/>
              <a:t/>
            </a:r>
            <a:br>
              <a:rPr lang="da-DK" sz="1200" dirty="0" smtClean="0"/>
            </a:br>
            <a:r>
              <a:rPr lang="en-US" sz="1200" dirty="0" smtClean="0"/>
              <a:t>The new motorway was 3 miles to the east</a:t>
            </a:r>
            <a:r>
              <a:rPr lang="da-DK" sz="1200" dirty="0" smtClean="0"/>
              <a:t/>
            </a:r>
            <a:br>
              <a:rPr lang="da-DK" sz="1200" dirty="0" smtClean="0"/>
            </a:br>
            <a:r>
              <a:rPr lang="en-US" sz="1200" dirty="0" smtClean="0"/>
              <a:t>Now a car was as seldom as it used to be common. </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In the corner was a lame little fire pit</a:t>
            </a:r>
            <a:r>
              <a:rPr lang="da-DK" sz="1200" dirty="0" smtClean="0"/>
              <a:t/>
            </a:r>
            <a:br>
              <a:rPr lang="da-DK" sz="1200" dirty="0" smtClean="0"/>
            </a:br>
            <a:r>
              <a:rPr lang="en-US" sz="1200" dirty="0" smtClean="0"/>
              <a:t>kept and tended by an </a:t>
            </a:r>
            <a:r>
              <a:rPr lang="en-US" sz="1200" dirty="0" err="1" smtClean="0"/>
              <a:t>ol</a:t>
            </a:r>
            <a:r>
              <a:rPr lang="en-US" sz="1200" dirty="0" smtClean="0"/>
              <a:t>’ Cherokee</a:t>
            </a:r>
            <a:r>
              <a:rPr lang="da-DK" sz="1200" dirty="0" smtClean="0"/>
              <a:t/>
            </a:r>
            <a:br>
              <a:rPr lang="da-DK" sz="1200" dirty="0" smtClean="0"/>
            </a:br>
            <a:r>
              <a:rPr lang="en-US" sz="1200" dirty="0" smtClean="0"/>
              <a:t>The walls were decorated with greets from the big world</a:t>
            </a:r>
            <a:r>
              <a:rPr lang="da-DK" sz="1200" dirty="0" smtClean="0"/>
              <a:t/>
            </a:r>
            <a:br>
              <a:rPr lang="da-DK" sz="1200" dirty="0" smtClean="0"/>
            </a:br>
            <a:r>
              <a:rPr lang="en-US" sz="1200" dirty="0" smtClean="0"/>
              <a:t>But the coffee was cold and the beer was warm</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Two men sat on a barstool each sipping their glasses from time to time</a:t>
            </a:r>
            <a:r>
              <a:rPr lang="da-DK" sz="1200" dirty="0" smtClean="0"/>
              <a:t/>
            </a:r>
            <a:br>
              <a:rPr lang="da-DK" sz="1200" dirty="0" smtClean="0"/>
            </a:br>
            <a:r>
              <a:rPr lang="en-US" sz="1200" dirty="0" smtClean="0"/>
              <a:t>Once in a while they would exchange a few words</a:t>
            </a:r>
            <a:r>
              <a:rPr lang="da-DK" sz="1200" dirty="0" smtClean="0"/>
              <a:t/>
            </a:r>
            <a:br>
              <a:rPr lang="da-DK" sz="1200" dirty="0" smtClean="0"/>
            </a:br>
            <a:r>
              <a:rPr lang="en-US" sz="1200" dirty="0" smtClean="0"/>
              <a:t>But they never really listened anyway</a:t>
            </a:r>
            <a:r>
              <a:rPr lang="da-DK" sz="1200" dirty="0" smtClean="0"/>
              <a:t/>
            </a:r>
            <a:br>
              <a:rPr lang="da-DK" sz="1200" dirty="0" smtClean="0"/>
            </a:br>
            <a:r>
              <a:rPr lang="en-US" sz="1200" dirty="0" smtClean="0"/>
              <a:t>And the coffee was cold and the beer was warm</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Joe stood on his side of the bar</a:t>
            </a:r>
            <a:r>
              <a:rPr lang="da-DK" sz="1200" dirty="0" smtClean="0"/>
              <a:t/>
            </a:r>
            <a:br>
              <a:rPr lang="da-DK" sz="1200" dirty="0" smtClean="0"/>
            </a:br>
            <a:r>
              <a:rPr lang="en-US" sz="1200" dirty="0" smtClean="0"/>
              <a:t>cleaning some glasses with a dirty towel</a:t>
            </a:r>
            <a:r>
              <a:rPr lang="da-DK" sz="1200" dirty="0" smtClean="0"/>
              <a:t/>
            </a:r>
            <a:br>
              <a:rPr lang="da-DK" sz="1200" dirty="0" smtClean="0"/>
            </a:br>
            <a:r>
              <a:rPr lang="en-US" sz="1200" dirty="0" smtClean="0"/>
              <a:t>He through a glimpse on the road</a:t>
            </a:r>
            <a:r>
              <a:rPr lang="da-DK" sz="1200" dirty="0" smtClean="0"/>
              <a:t/>
            </a:r>
            <a:br>
              <a:rPr lang="da-DK" sz="1200" dirty="0" smtClean="0"/>
            </a:br>
            <a:r>
              <a:rPr lang="en-US" sz="1200" dirty="0" smtClean="0"/>
              <a:t>thought he heard an engine</a:t>
            </a:r>
            <a:r>
              <a:rPr lang="da-DK" sz="1200" dirty="0" smtClean="0"/>
              <a:t/>
            </a:r>
            <a:br>
              <a:rPr lang="da-DK" sz="1200" dirty="0" smtClean="0"/>
            </a:br>
            <a:r>
              <a:rPr lang="en-US" sz="1200" dirty="0" smtClean="0"/>
              <a:t>yet the coffee was cold and the beer was warm</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 </a:t>
            </a:r>
            <a:r>
              <a:rPr lang="da-DK" sz="1200" dirty="0" smtClean="0"/>
              <a:t/>
            </a:r>
            <a:br>
              <a:rPr lang="da-DK" sz="1200" dirty="0" smtClean="0"/>
            </a:br>
            <a:r>
              <a:rPr lang="en-US" sz="1200" dirty="0" smtClean="0"/>
              <a:t> </a:t>
            </a:r>
            <a:r>
              <a:rPr lang="en-US" sz="1200" b="1" dirty="0">
                <a:ea typeface="Calibri" panose="020F0502020204030204" pitchFamily="34" charset="0"/>
                <a:cs typeface="Times New Roman" panose="02020603050405020304" pitchFamily="18" charset="0"/>
              </a:rPr>
              <a:t>Cold coffee and warm beer</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It was just one of those places you don’t </a:t>
            </a:r>
            <a:r>
              <a:rPr lang="en-US" sz="1200" dirty="0" err="1">
                <a:ea typeface="Calibri" panose="020F0502020204030204" pitchFamily="34" charset="0"/>
                <a:cs typeface="Times New Roman" panose="02020603050405020304" pitchFamily="18" charset="0"/>
              </a:rPr>
              <a:t>wanna</a:t>
            </a:r>
            <a:r>
              <a:rPr lang="en-US" sz="1200" dirty="0">
                <a:ea typeface="Calibri" panose="020F0502020204030204" pitchFamily="34" charset="0"/>
                <a:cs typeface="Times New Roman" panose="02020603050405020304" pitchFamily="18" charset="0"/>
              </a:rPr>
              <a:t> be</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They served cold coffee and warm beer</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Just outside was the dusty </a:t>
            </a:r>
            <a:r>
              <a:rPr lang="en-US" sz="1200" dirty="0" err="1">
                <a:ea typeface="Calibri" panose="020F0502020204030204" pitchFamily="34" charset="0"/>
                <a:cs typeface="Times New Roman" panose="02020603050405020304" pitchFamily="18" charset="0"/>
              </a:rPr>
              <a:t>dusty</a:t>
            </a:r>
            <a:r>
              <a:rPr lang="en-US" sz="1200" dirty="0">
                <a:ea typeface="Calibri" panose="020F0502020204030204" pitchFamily="34" charset="0"/>
                <a:cs typeface="Times New Roman" panose="02020603050405020304" pitchFamily="18" charset="0"/>
              </a:rPr>
              <a:t> road</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The new motorway was 3 miles to the east</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Now a car was as seldom as it used to be common.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In the corner was a lame little fire pit</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kept and tended by an </a:t>
            </a:r>
            <a:r>
              <a:rPr lang="en-US" sz="1200" dirty="0" err="1">
                <a:ea typeface="Calibri" panose="020F0502020204030204" pitchFamily="34" charset="0"/>
                <a:cs typeface="Times New Roman" panose="02020603050405020304" pitchFamily="18" charset="0"/>
              </a:rPr>
              <a:t>ol</a:t>
            </a:r>
            <a:r>
              <a:rPr lang="en-US" sz="1200" dirty="0">
                <a:ea typeface="Calibri" panose="020F0502020204030204" pitchFamily="34" charset="0"/>
                <a:cs typeface="Times New Roman" panose="02020603050405020304" pitchFamily="18" charset="0"/>
              </a:rPr>
              <a:t>’ Cherokee</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The walls were decorated with greets from the big world</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But the coffee was cold and the beer was warm</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Two men sat on a barstool each sipping their glasses from time to time</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Once in a while they would exchange a few words</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But they never really listened anyway</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And the coffee was cold and the beer was warm</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Joe stood on his side of the bar</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cleaning some glasses with a dirty towel</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He through a glimpse on the road</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thought he heard an engine</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yet the coffee was cold and the beer was warm</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r>
              <a:rPr lang="da-DK" sz="1200" dirty="0">
                <a:ea typeface="Calibri" panose="020F0502020204030204" pitchFamily="34" charset="0"/>
                <a:cs typeface="Times New Roman" panose="02020603050405020304" pitchFamily="18" charset="0"/>
              </a:rPr>
              <a:t/>
            </a:r>
            <a:br>
              <a:rPr lang="da-DK" sz="1200" dirty="0">
                <a:ea typeface="Calibri" panose="020F0502020204030204" pitchFamily="34" charset="0"/>
                <a:cs typeface="Times New Roman" panose="02020603050405020304" pitchFamily="18" charset="0"/>
              </a:rPr>
            </a:br>
            <a:r>
              <a:rPr lang="en-US" sz="1200" dirty="0">
                <a:ea typeface="Calibri" panose="020F0502020204030204" pitchFamily="34" charset="0"/>
                <a:cs typeface="Times New Roman" panose="02020603050405020304" pitchFamily="18" charset="0"/>
              </a:rPr>
              <a:t> </a:t>
            </a:r>
            <a:endParaRPr lang="da-DK" sz="1200" dirty="0"/>
          </a:p>
        </p:txBody>
      </p:sp>
    </p:spTree>
    <p:extLst>
      <p:ext uri="{BB962C8B-B14F-4D97-AF65-F5344CB8AC3E}">
        <p14:creationId xmlns:p14="http://schemas.microsoft.com/office/powerpoint/2010/main" val="192855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54955" y="3235806"/>
            <a:ext cx="8825658" cy="2677648"/>
          </a:xfrm>
        </p:spPr>
        <p:txBody>
          <a:bodyPr/>
          <a:lstStyle/>
          <a:p>
            <a:r>
              <a:rPr lang="da-DK" sz="1400" dirty="0"/>
              <a:t>Rim </a:t>
            </a:r>
            <a:r>
              <a:rPr lang="da-DK" sz="1400" dirty="0" err="1"/>
              <a:t>bli’r</a:t>
            </a:r>
            <a:r>
              <a:rPr lang="da-DK" sz="1400" dirty="0"/>
              <a:t> til dug.</a:t>
            </a:r>
            <a:br>
              <a:rPr lang="da-DK" sz="1400" dirty="0"/>
            </a:br>
            <a:r>
              <a:rPr lang="da-DK" sz="1400" dirty="0"/>
              <a:t> </a:t>
            </a:r>
            <a:br>
              <a:rPr lang="da-DK" sz="1400" dirty="0"/>
            </a:br>
            <a:r>
              <a:rPr lang="da-DK" sz="1400" dirty="0"/>
              <a:t>Du strejfer min hånd</a:t>
            </a:r>
            <a:br>
              <a:rPr lang="da-DK" sz="1400" dirty="0"/>
            </a:br>
            <a:r>
              <a:rPr lang="da-DK" sz="1400" dirty="0"/>
              <a:t>Og rører mit blod</a:t>
            </a:r>
            <a:br>
              <a:rPr lang="da-DK" sz="1400" dirty="0"/>
            </a:br>
            <a:r>
              <a:rPr lang="da-DK" sz="1400" dirty="0"/>
              <a:t>Jeg går i tusinde stumper</a:t>
            </a:r>
            <a:br>
              <a:rPr lang="da-DK" sz="1400" dirty="0"/>
            </a:br>
            <a:r>
              <a:rPr lang="da-DK" sz="1400" dirty="0"/>
              <a:t>Først rødmer jeg let</a:t>
            </a:r>
            <a:br>
              <a:rPr lang="da-DK" sz="1400" dirty="0"/>
            </a:br>
            <a:r>
              <a:rPr lang="da-DK" sz="1400" dirty="0"/>
              <a:t>Så falder jeg brat</a:t>
            </a:r>
            <a:br>
              <a:rPr lang="da-DK" sz="1400" dirty="0"/>
            </a:br>
            <a:r>
              <a:rPr lang="da-DK" sz="1400" dirty="0"/>
              <a:t>Nu går jeg her og humper</a:t>
            </a:r>
            <a:br>
              <a:rPr lang="da-DK" sz="1400" dirty="0"/>
            </a:br>
            <a:r>
              <a:rPr lang="da-DK" sz="1400" dirty="0"/>
              <a:t> </a:t>
            </a:r>
            <a:br>
              <a:rPr lang="da-DK" sz="1400" dirty="0"/>
            </a:br>
            <a:r>
              <a:rPr lang="da-DK" sz="1400" dirty="0"/>
              <a:t>Du ser på min krop</a:t>
            </a:r>
            <a:br>
              <a:rPr lang="da-DK" sz="1400" dirty="0"/>
            </a:br>
            <a:r>
              <a:rPr lang="da-DK" sz="1400" dirty="0"/>
              <a:t>Et synligt begær</a:t>
            </a:r>
            <a:br>
              <a:rPr lang="da-DK" sz="1400" dirty="0"/>
            </a:br>
            <a:r>
              <a:rPr lang="da-DK" sz="1400" dirty="0"/>
              <a:t>Du sanser mig </a:t>
            </a:r>
            <a:r>
              <a:rPr lang="da-DK" sz="1400" dirty="0" err="1"/>
              <a:t>mer</a:t>
            </a:r>
            <a:r>
              <a:rPr lang="da-DK" sz="1400" dirty="0"/>
              <a:t>´, end jeg aner</a:t>
            </a:r>
            <a:br>
              <a:rPr lang="da-DK" sz="1400" dirty="0"/>
            </a:br>
            <a:r>
              <a:rPr lang="da-DK" sz="1400" dirty="0"/>
              <a:t>Så fryser jeg til</a:t>
            </a:r>
            <a:br>
              <a:rPr lang="da-DK" sz="1400" dirty="0"/>
            </a:br>
            <a:r>
              <a:rPr lang="da-DK" sz="1400" dirty="0"/>
              <a:t>Men du tør mig op</a:t>
            </a:r>
            <a:br>
              <a:rPr lang="da-DK" sz="1400" dirty="0"/>
            </a:br>
            <a:r>
              <a:rPr lang="da-DK" sz="1400" dirty="0"/>
              <a:t>Og bryder med fastlåste vaner  </a:t>
            </a:r>
            <a:br>
              <a:rPr lang="da-DK" sz="1400" dirty="0"/>
            </a:br>
            <a:r>
              <a:rPr lang="da-DK" sz="1400" dirty="0"/>
              <a:t> </a:t>
            </a:r>
            <a:br>
              <a:rPr lang="da-DK" sz="1400" dirty="0"/>
            </a:br>
            <a:r>
              <a:rPr lang="da-DK" sz="1400" dirty="0"/>
              <a:t>Vi elsker i rimtågen – der snart dugger til</a:t>
            </a:r>
            <a:br>
              <a:rPr lang="da-DK" sz="1400" dirty="0"/>
            </a:br>
            <a:r>
              <a:rPr lang="da-DK" sz="1400" dirty="0"/>
              <a:t>Som to nu udvoksede svaner</a:t>
            </a:r>
            <a:br>
              <a:rPr lang="da-DK" sz="1400" dirty="0"/>
            </a:br>
            <a:r>
              <a:rPr lang="da-DK" sz="1400" dirty="0"/>
              <a:t>Så hedt og så smukt</a:t>
            </a:r>
            <a:br>
              <a:rPr lang="da-DK" sz="1400" dirty="0"/>
            </a:br>
            <a:r>
              <a:rPr lang="da-DK" sz="1400" dirty="0"/>
              <a:t>Du får hvad du vil,</a:t>
            </a:r>
            <a:br>
              <a:rPr lang="da-DK" sz="1400" dirty="0"/>
            </a:br>
            <a:r>
              <a:rPr lang="da-DK" sz="1400" dirty="0"/>
              <a:t>og lidt mere til</a:t>
            </a:r>
            <a:br>
              <a:rPr lang="da-DK" sz="1400" dirty="0"/>
            </a:br>
            <a:r>
              <a:rPr lang="da-DK" sz="1400" dirty="0"/>
              <a:t>Men ved du, du gir’ langt </a:t>
            </a:r>
            <a:r>
              <a:rPr lang="da-DK" sz="1400" dirty="0" err="1"/>
              <a:t>mer</a:t>
            </a:r>
            <a:r>
              <a:rPr lang="da-DK" sz="1400" dirty="0"/>
              <a:t>’ end du </a:t>
            </a:r>
            <a:r>
              <a:rPr lang="da-DK" sz="1400" dirty="0" err="1"/>
              <a:t>ta´r</a:t>
            </a:r>
            <a:r>
              <a:rPr lang="da-DK" sz="1400" dirty="0"/>
              <a:t>?</a:t>
            </a:r>
            <a:br>
              <a:rPr lang="da-DK" sz="1400" dirty="0"/>
            </a:br>
            <a:r>
              <a:rPr lang="da-DK" sz="1400" dirty="0"/>
              <a:t> </a:t>
            </a:r>
          </a:p>
        </p:txBody>
      </p:sp>
    </p:spTree>
    <p:extLst>
      <p:ext uri="{BB962C8B-B14F-4D97-AF65-F5344CB8AC3E}">
        <p14:creationId xmlns:p14="http://schemas.microsoft.com/office/powerpoint/2010/main" val="2752020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54955" y="2099732"/>
            <a:ext cx="8825658" cy="4153285"/>
          </a:xfrm>
        </p:spPr>
        <p:txBody>
          <a:bodyPr/>
          <a:lstStyle/>
          <a:p>
            <a:pPr>
              <a:spcAft>
                <a:spcPts val="0"/>
              </a:spcAft>
            </a:pPr>
            <a:r>
              <a:rPr lang="da-DK" sz="1200" b="1"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Væk</a:t>
            </a: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 jeg måtte væk – fra mig selv og mit liv</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Væk – jeg måtte væk – fra konflikter og kiv</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Så jeg fandt mig selv – helt tom indeni</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På flugt fra sorgen over svigt og svig</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Udmarvet, fortvivlet og sort i min sjæl</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Gik jeg i byens oplyste gader</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Jeg vidste, at dette blev en milepæl</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Det var tid at kigge bag falske facader</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Hvad så jeg deromme? – Løgn og foragt</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Så tror da fanden, at jeg er på vagt</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Og her på det sted mellem alt og ingenting</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Har jeg vaklet og søgt og sundet mig igen</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Kigget dybt i kanalen og hastigt gjort omkring</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Jeg vil aldrig igen – aldrig mere derhen</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Sådan kom du midt i min elende</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Ud af den blå luft - rendte min tristhed over ende</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I et sekund mærkede jeg varmen</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og fryden ved det at være til</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Følte netop charmen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Og letheden i din mail</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 </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Alligevel var også du blot en lille gren</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Der knækkede så let, som den var at holde om</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Din flygtighed sårede – og du forsvandt, som du kom</a:t>
            </a:r>
            <a:b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br>
            <a:r>
              <a:rPr lang="da-DK" sz="1200" dirty="0">
                <a:solidFill>
                  <a:schemeClr val="bg1"/>
                </a:solidFill>
                <a:latin typeface="Verdana" panose="020B0604030504040204" pitchFamily="34" charset="0"/>
                <a:ea typeface="Times New Roman" panose="02020603050405020304" pitchFamily="18" charset="0"/>
                <a:cs typeface="Times New Roman" panose="02020603050405020304" pitchFamily="18" charset="0"/>
              </a:rPr>
              <a:t>Således er dette mit livs refræn</a:t>
            </a:r>
            <a:r>
              <a:rPr lang="da-DK" sz="1200" dirty="0" smtClean="0">
                <a:solidFill>
                  <a:schemeClr val="bg1"/>
                </a:solidFill>
                <a:latin typeface="Verdana" panose="020B0604030504040204" pitchFamily="34" charset="0"/>
                <a:ea typeface="Times New Roman" panose="02020603050405020304" pitchFamily="18" charset="0"/>
                <a:cs typeface="Times New Roman" panose="02020603050405020304" pitchFamily="18" charset="0"/>
              </a:rPr>
              <a:t>.</a:t>
            </a:r>
            <a:endParaRPr lang="da-DK" sz="1200" dirty="0">
              <a:solidFill>
                <a:schemeClr val="bg1"/>
              </a:solidFill>
            </a:endParaRPr>
          </a:p>
        </p:txBody>
      </p:sp>
    </p:spTree>
    <p:extLst>
      <p:ext uri="{BB962C8B-B14F-4D97-AF65-F5344CB8AC3E}">
        <p14:creationId xmlns:p14="http://schemas.microsoft.com/office/powerpoint/2010/main" val="4025991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 bestyrelseslokal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TotalTime>
  <Words>28</Words>
  <Application>Microsoft Office PowerPoint</Application>
  <PresentationFormat>Widescreen</PresentationFormat>
  <Paragraphs>32</Paragraphs>
  <Slides>6</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6</vt:i4>
      </vt:variant>
    </vt:vector>
  </HeadingPairs>
  <TitlesOfParts>
    <vt:vector size="13" baseType="lpstr">
      <vt:lpstr>Arial</vt:lpstr>
      <vt:lpstr>Calibri</vt:lpstr>
      <vt:lpstr>Century Gothic</vt:lpstr>
      <vt:lpstr>Times New Roman</vt:lpstr>
      <vt:lpstr>Verdana</vt:lpstr>
      <vt:lpstr>Wingdings 3</vt:lpstr>
      <vt:lpstr>Ion - bestyrelseslokale</vt:lpstr>
      <vt:lpstr>Digte og sange</vt:lpstr>
      <vt:lpstr>PowerPoint-præsentation</vt:lpstr>
      <vt:lpstr>Deep river eyes   When I look into his eyes I see a river of all that I ever wished.  Here it’s deep there it’s steep The water is pure with no lies   In this river I may find all the love I have That I thought never existed Though my mind is insecure and twisted </vt:lpstr>
      <vt:lpstr>Cold coffee and warm beer   It was just one of those places you don’t wanna be They served cold coffee and warm beer Just outside was the dusty dusty road The new motorway was 3 miles to the east Now a car was as seldom as it used to be common.    In the corner was a lame little fire pit kept and tended by an ol’ Cherokee The walls were decorated with greets from the big world But the coffee was cold and the beer was warm   Two men sat on a barstool each sipping their glasses from time to time Once in a while they would exchange a few words But they never really listened anyway And the coffee was cold and the beer was warm   Joe stood on his side of the bar cleaning some glasses with a dirty towel He through a glimpse on the road thought he heard an engine yet the coffee was cold and the beer was warm      Cold coffee and warm beer   It was just one of those places you don’t wanna be They served cold coffee and warm beer Just outside was the dusty dusty road The new motorway was 3 miles to the east Now a car was as seldom as it used to be common.    In the corner was a lame little fire pit kept and tended by an ol’ Cherokee The walls were decorated with greets from the big world But the coffee was cold and the beer was warm   Two men sat on a barstool each sipping their glasses from time to time Once in a while they would exchange a few words But they never really listened anyway And the coffee was cold and the beer was warm   Joe stood on his side of the bar cleaning some glasses with a dirty towel He through a glimpse on the road thought he heard an engine yet the coffee was cold and the beer was warm          </vt:lpstr>
      <vt:lpstr>Rim bli’r til dug.   Du strejfer min hånd Og rører mit blod Jeg går i tusinde stumper Først rødmer jeg let Så falder jeg brat Nu går jeg her og humper   Du ser på min krop Et synligt begær Du sanser mig mer´, end jeg aner Så fryser jeg til Men du tør mig op Og bryder med fastlåste vaner     Vi elsker i rimtågen – der snart dugger til Som to nu udvoksede svaner Så hedt og så smukt Du får hvad du vil, og lidt mere til Men ved du, du gir’ langt mer’ end du ta´r?  </vt:lpstr>
      <vt:lpstr>Væk – jeg måtte væk – fra mig selv og mit liv Væk – jeg måtte væk – fra konflikter og kiv   Så jeg fandt mig selv – helt tom indeni På flugt fra sorgen over svigt og svig Udmarvet, fortvivlet og sort i min sjæl Gik jeg i byens oplyste gader Jeg vidste, at dette blev en milepæl Det var tid at kigge bag falske facader   Hvad så jeg deromme? – Løgn og foragt Så tror da fanden, at jeg er på vagt   Og her på det sted mellem alt og ingenting Har jeg vaklet og søgt og sundet mig igen Kigget dybt i kanalen og hastigt gjort omkring Jeg vil aldrig igen – aldrig mere derhen   Sådan kom du midt i min elende Ud af den blå luft - rendte min tristhed over ende I et sekund mærkede jeg varmen og fryden ved det at være til Følte netop charmen  Og letheden i din mail   Alligevel var også du blot en lille gren Der knækkede så let, som den var at holde om Din flygtighed sårede – og du forsvandt, som du kom Således er dette mit livs refræn.</vt:lpstr>
    </vt:vector>
  </TitlesOfParts>
  <Company>Køge Handelsskole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Digte og sange</dc:title>
  <dc:creator>Anne Hansen</dc:creator>
  <cp:lastModifiedBy>Anne Hansen</cp:lastModifiedBy>
  <cp:revision>7</cp:revision>
  <dcterms:created xsi:type="dcterms:W3CDTF">2017-04-16T14:13:20Z</dcterms:created>
  <dcterms:modified xsi:type="dcterms:W3CDTF">2017-04-16T21:13:29Z</dcterms:modified>
  <cp:contentStatus>Endelig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